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89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220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0551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94151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7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22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78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64659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61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11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7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691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237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1801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698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932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35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73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7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9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4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0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90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448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248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34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75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885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496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4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960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9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7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9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01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614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2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65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02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0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4829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301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68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60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995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064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904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687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98091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17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6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113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110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597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9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572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301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136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05/08/2025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69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430162"/>
            <a:ext cx="5950364" cy="2033790"/>
          </a:xfrm>
        </p:spPr>
        <p:txBody>
          <a:bodyPr/>
          <a:lstStyle/>
          <a:p>
            <a:r>
              <a:rPr lang="en-US" altLang="zh-CN" noProof="0" dirty="0"/>
              <a:t>Our Mission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2650230"/>
            <a:ext cx="5949950" cy="1781175"/>
          </a:xfrm>
        </p:spPr>
        <p:txBody>
          <a:bodyPr/>
          <a:lstStyle/>
          <a:p>
            <a:r>
              <a:rPr lang="en-US" altLang="zh-CN" dirty="0"/>
              <a:t>Our mission is to democratize access to advanced AI tools that enhance productivity and creativity for everyone.</a:t>
            </a:r>
          </a:p>
          <a:p>
            <a:r>
              <a:rPr lang="en-US" altLang="zh-CN" dirty="0"/>
              <a:t>We aim to bridge the gap between cutting-edge machine learning research and real-world applications.</a:t>
            </a:r>
          </a:p>
          <a:p>
            <a:r>
              <a:rPr lang="en-US" altLang="zh-CN" dirty="0"/>
              <a:t>By focusing on usability, transparency, and ethical deployment, we strive to build AI systems that are not only powerful, but also trustworthy.</a:t>
            </a:r>
          </a:p>
          <a:p>
            <a:r>
              <a:rPr lang="en-US" altLang="zh-CN" dirty="0"/>
              <a:t>From supporting automated workflows to empowering small businesses with intelligent assistants, our innovations are reshaping how people interact with technology.</a:t>
            </a:r>
          </a:p>
        </p:txBody>
      </p:sp>
      <p:pic>
        <p:nvPicPr>
          <p:cNvPr id="7" name="Picture Placeholder 6" descr="Men shaking hands in office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" b="106"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1327623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</Words>
  <Application>Microsoft Office PowerPoint</Application>
  <PresentationFormat>와이드스크린</PresentationFormat>
  <Paragraphs>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Aptos</vt:lpstr>
      <vt:lpstr>Arial</vt:lpstr>
      <vt:lpstr>Custom</vt:lpstr>
      <vt:lpstr>Our 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2</cp:revision>
  <dcterms:created xsi:type="dcterms:W3CDTF">2025-05-07T15:17:19Z</dcterms:created>
  <dcterms:modified xsi:type="dcterms:W3CDTF">2025-05-07T15:18:51Z</dcterms:modified>
</cp:coreProperties>
</file>